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sldIdLst>
    <p:sldId id="276" r:id="rId5"/>
    <p:sldId id="275" r:id="rId6"/>
    <p:sldId id="256" r:id="rId7"/>
    <p:sldId id="278" r:id="rId8"/>
    <p:sldId id="257" r:id="rId9"/>
    <p:sldId id="279" r:id="rId10"/>
    <p:sldId id="297" r:id="rId11"/>
    <p:sldId id="258" r:id="rId12"/>
    <p:sldId id="280" r:id="rId13"/>
    <p:sldId id="259" r:id="rId14"/>
    <p:sldId id="281" r:id="rId15"/>
    <p:sldId id="260" r:id="rId16"/>
    <p:sldId id="282" r:id="rId17"/>
    <p:sldId id="261" r:id="rId18"/>
    <p:sldId id="283" r:id="rId19"/>
    <p:sldId id="262" r:id="rId20"/>
    <p:sldId id="263" r:id="rId21"/>
    <p:sldId id="285" r:id="rId22"/>
    <p:sldId id="265" r:id="rId23"/>
    <p:sldId id="286" r:id="rId24"/>
    <p:sldId id="266" r:id="rId25"/>
    <p:sldId id="287" r:id="rId26"/>
    <p:sldId id="267" r:id="rId27"/>
    <p:sldId id="288" r:id="rId28"/>
    <p:sldId id="268" r:id="rId29"/>
    <p:sldId id="289" r:id="rId30"/>
    <p:sldId id="269" r:id="rId31"/>
    <p:sldId id="290" r:id="rId32"/>
    <p:sldId id="270" r:id="rId33"/>
    <p:sldId id="291" r:id="rId34"/>
    <p:sldId id="271" r:id="rId35"/>
    <p:sldId id="292" r:id="rId36"/>
    <p:sldId id="264" r:id="rId37"/>
    <p:sldId id="294" r:id="rId38"/>
    <p:sldId id="272" r:id="rId39"/>
    <p:sldId id="295" r:id="rId40"/>
    <p:sldId id="273" r:id="rId41"/>
    <p:sldId id="296" r:id="rId42"/>
    <p:sldId id="27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4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1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3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1352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60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00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5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7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0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261A0F-9DC1-4001-959D-6BAE6FD3869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29CB-6328-4ABB-9839-58C31B3B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07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5C14-F28D-759E-17C6-EF7F6C3CA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263" y="99419"/>
            <a:ext cx="8825658" cy="3329581"/>
          </a:xfrm>
        </p:spPr>
        <p:txBody>
          <a:bodyPr/>
          <a:lstStyle/>
          <a:p>
            <a:r>
              <a:rPr lang="en-US" dirty="0"/>
              <a:t>ONLINE 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502AD-7126-D60A-6BE4-A46D5A283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9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1F7C6E-7CE9-147D-2D6F-39715BFD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53846" cy="69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intrarea</a:t>
            </a:r>
            <a:r>
              <a:rPr lang="en-US" dirty="0"/>
              <a:t> in cos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cantitatea</a:t>
            </a:r>
            <a:r>
              <a:rPr lang="en-US" dirty="0"/>
              <a:t> </a:t>
            </a:r>
            <a:r>
              <a:rPr lang="en-US" dirty="0" err="1"/>
              <a:t>produsului</a:t>
            </a:r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09FC14-79FF-3835-0BFD-21706FE2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747631" cy="70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5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3" y="2350476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Daca </a:t>
            </a:r>
            <a:r>
              <a:rPr lang="en-US" dirty="0" err="1"/>
              <a:t>totul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regula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urmeze</a:t>
            </a:r>
            <a:r>
              <a:rPr lang="en-US" dirty="0"/>
              <a:t> </a:t>
            </a:r>
            <a:r>
              <a:rPr lang="en-US" dirty="0" err="1"/>
              <a:t>apasarea</a:t>
            </a:r>
            <a:r>
              <a:rPr lang="en-US" dirty="0"/>
              <a:t> </a:t>
            </a:r>
            <a:r>
              <a:rPr lang="en-US" dirty="0" err="1"/>
              <a:t>butonului</a:t>
            </a:r>
            <a:r>
              <a:rPr lang="en-US" dirty="0"/>
              <a:t> “ Go to Cart”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E617AB-78FF-BB97-D13F-F9D4CB610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6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4445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apasarea</a:t>
            </a:r>
            <a:r>
              <a:rPr lang="en-US" dirty="0"/>
              <a:t> </a:t>
            </a:r>
            <a:r>
              <a:rPr lang="en-US" dirty="0" err="1"/>
              <a:t>butonului</a:t>
            </a:r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intampinat</a:t>
            </a:r>
            <a:r>
              <a:rPr lang="en-US" dirty="0"/>
              <a:t> cu un formular care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completat</a:t>
            </a:r>
            <a:r>
              <a:rPr lang="en-US" dirty="0"/>
              <a:t> cu </a:t>
            </a:r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livrare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personala</a:t>
            </a:r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61BB9B-12A3-8606-7696-6572199EF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E04F19-77CE-456B-E0C8-5A98EA90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833145" cy="70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30921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Daca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doreste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modifice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personale</a:t>
            </a:r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logat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2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7555A9-9729-F73F-43A4-95348B4F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00738" cy="69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3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08BD-B25F-9E46-B581-F3E6D520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Principala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A9289-A10F-1359-41B0-AFD38EC0F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Daca </a:t>
            </a:r>
            <a:r>
              <a:rPr lang="en-US" dirty="0" err="1"/>
              <a:t>utilizatorul</a:t>
            </a:r>
            <a:r>
              <a:rPr lang="en-US" dirty="0"/>
              <a:t> nu are </a:t>
            </a:r>
            <a:r>
              <a:rPr lang="en-US" dirty="0" err="1"/>
              <a:t>cont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inregistra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7778F2-2C26-1F0D-E53D-72EBD418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82424" cy="70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84371"/>
            <a:ext cx="8825658" cy="33237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se face din </a:t>
            </a:r>
            <a:r>
              <a:rPr lang="en-US" dirty="0" err="1"/>
              <a:t>butonul</a:t>
            </a:r>
            <a:r>
              <a:rPr lang="en-US" dirty="0"/>
              <a:t> My Account </a:t>
            </a:r>
            <a:r>
              <a:rPr lang="en-US" dirty="0" err="1"/>
              <a:t>unde</a:t>
            </a:r>
            <a:r>
              <a:rPr lang="en-US" dirty="0"/>
              <a:t> user-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introduce date </a:t>
            </a:r>
            <a:r>
              <a:rPr lang="en-US" dirty="0" err="1"/>
              <a:t>personale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247F06-375F-ADF7-6C6F-549828B2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4724185" cy="70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Magazinul</a:t>
            </a:r>
            <a:r>
              <a:rPr lang="en-US" dirty="0"/>
              <a:t> online din </a:t>
            </a:r>
            <a:r>
              <a:rPr lang="en-US" dirty="0" err="1"/>
              <a:t>perspectiva</a:t>
            </a:r>
            <a:r>
              <a:rPr lang="en-US" dirty="0"/>
              <a:t> </a:t>
            </a:r>
            <a:r>
              <a:rPr lang="en-US" dirty="0" err="1"/>
              <a:t>administratorului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9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AF7427-76BC-6D77-F155-4D446672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9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Pagina</a:t>
            </a:r>
            <a:r>
              <a:rPr lang="en-US" dirty="0"/>
              <a:t> de user management </a:t>
            </a:r>
            <a:r>
              <a:rPr lang="en-US" dirty="0" err="1"/>
              <a:t>accesata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de administrator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D533-5C57-3F6E-4188-07FEB077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69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rolului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9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A16625-9168-91C3-0F91-5522F518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2886-68BF-8177-D80E-DAB392FF1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C34C1-589F-CD9A-81B8-8307943CC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5F37AAF-DF99-DDBC-AC8E-16D81DEA0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94006" cy="70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7915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Formularul</a:t>
            </a:r>
            <a:r>
              <a:rPr lang="en-US" dirty="0"/>
              <a:t> din </a:t>
            </a: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Contabil</a:t>
            </a:r>
            <a:r>
              <a:rPr lang="en-US" dirty="0"/>
              <a:t> </a:t>
            </a:r>
            <a:r>
              <a:rPr lang="en-US" dirty="0" err="1"/>
              <a:t>accesata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Contabil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Administrator </a:t>
            </a:r>
            <a:r>
              <a:rPr lang="en-US" dirty="0" err="1"/>
              <a:t>unde</a:t>
            </a:r>
            <a:r>
              <a:rPr lang="en-US" dirty="0"/>
              <a:t> se </a:t>
            </a:r>
            <a:r>
              <a:rPr lang="en-US" dirty="0" err="1"/>
              <a:t>completeaza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produse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9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9C9F8C-5A5C-177C-9D5F-32C1BE1A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Datele</a:t>
            </a:r>
            <a:r>
              <a:rPr lang="en-US" dirty="0"/>
              <a:t> pot fi </a:t>
            </a:r>
            <a:r>
              <a:rPr lang="en-US" dirty="0" err="1"/>
              <a:t>vizualizate</a:t>
            </a:r>
            <a:r>
              <a:rPr lang="en-US" dirty="0"/>
              <a:t> din </a:t>
            </a:r>
            <a:r>
              <a:rPr lang="en-US" dirty="0" err="1"/>
              <a:t>tabela</a:t>
            </a:r>
            <a:r>
              <a:rPr lang="en-US" dirty="0"/>
              <a:t> din </a:t>
            </a: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Contabil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19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, calendar&#10;&#10;Description automatically generated">
            <a:extLst>
              <a:ext uri="{FF2B5EF4-FFF2-40B4-BE49-F238E27FC236}">
                <a16:creationId xmlns:a16="http://schemas.microsoft.com/office/drawing/2014/main" id="{3F7ECABA-F68A-3B57-6ED7-27DEAC659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83866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9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7850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Tabelul</a:t>
            </a:r>
            <a:r>
              <a:rPr lang="en-US" dirty="0"/>
              <a:t> Orders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accesat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Operatorul</a:t>
            </a:r>
            <a:r>
              <a:rPr lang="en-US" dirty="0"/>
              <a:t> de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Administratorul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74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CC24777-B3CD-F2D6-BC60-DCE5DB4D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4931705" cy="71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10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078" y="230921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principala</a:t>
            </a:r>
            <a:r>
              <a:rPr lang="en-US" dirty="0"/>
              <a:t> cu </a:t>
            </a:r>
            <a:r>
              <a:rPr lang="en-US" dirty="0" err="1"/>
              <a:t>butonul</a:t>
            </a:r>
            <a:r>
              <a:rPr lang="en-US" dirty="0"/>
              <a:t> Accountant care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vizualizata</a:t>
            </a:r>
            <a:r>
              <a:rPr lang="en-US" dirty="0"/>
              <a:t> de </a:t>
            </a:r>
            <a:r>
              <a:rPr lang="en-US" dirty="0" err="1"/>
              <a:t>contabil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4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57B7FA-F397-05A5-FCF9-4ECEE8F11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83866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2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8062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principala</a:t>
            </a:r>
            <a:r>
              <a:rPr lang="en-US" dirty="0"/>
              <a:t> cu </a:t>
            </a:r>
            <a:r>
              <a:rPr lang="en-US" dirty="0" err="1"/>
              <a:t>butonul</a:t>
            </a:r>
            <a:r>
              <a:rPr lang="en-US" dirty="0"/>
              <a:t> Orders care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vizualizata</a:t>
            </a:r>
            <a:r>
              <a:rPr lang="en-US" dirty="0"/>
              <a:t> de </a:t>
            </a:r>
            <a:r>
              <a:rPr lang="en-US" dirty="0" err="1"/>
              <a:t>Operatorul</a:t>
            </a:r>
            <a:r>
              <a:rPr lang="en-US" dirty="0"/>
              <a:t> de </a:t>
            </a:r>
            <a:r>
              <a:rPr lang="en-US" dirty="0" err="1"/>
              <a:t>Comenzi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EC69C2-6DFF-ADF5-ACF7-91E676C1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" y="-1"/>
            <a:ext cx="14724185" cy="70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4BA9-9694-B029-98E6-BAE3CE8AB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Cand un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doreste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cumpere</a:t>
            </a:r>
            <a:r>
              <a:rPr lang="en-US" dirty="0"/>
              <a:t> un </a:t>
            </a:r>
            <a:r>
              <a:rPr lang="en-US" dirty="0" err="1"/>
              <a:t>produs</a:t>
            </a:r>
            <a:r>
              <a:rPr lang="en-US" dirty="0"/>
              <a:t> </a:t>
            </a:r>
            <a:r>
              <a:rPr lang="en-US" dirty="0" err="1"/>
              <a:t>apasa</a:t>
            </a:r>
            <a:r>
              <a:rPr lang="en-US" dirty="0"/>
              <a:t> pe </a:t>
            </a:r>
            <a:r>
              <a:rPr lang="en-US" dirty="0" err="1"/>
              <a:t>butonul</a:t>
            </a:r>
            <a:r>
              <a:rPr lang="en-US" dirty="0"/>
              <a:t> Buy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1492C-55D4-32F5-5045-C5258DAE6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C8CCDD-2ABB-23B3-B7BD-2A22F9C2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5028985" cy="71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Butonul</a:t>
            </a:r>
            <a:r>
              <a:rPr lang="en-US" dirty="0"/>
              <a:t> ne duce pe o </a:t>
            </a:r>
            <a:r>
              <a:rPr lang="en-US" dirty="0" err="1"/>
              <a:t>pagina</a:t>
            </a:r>
            <a:r>
              <a:rPr lang="en-US" dirty="0"/>
              <a:t> separata a </a:t>
            </a:r>
            <a:r>
              <a:rPr lang="en-US" dirty="0" err="1"/>
              <a:t>produsului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155" y="2373922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Daca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doreste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produsul</a:t>
            </a:r>
            <a:r>
              <a:rPr lang="en-US" dirty="0"/>
              <a:t> in cos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apasa</a:t>
            </a:r>
            <a:r>
              <a:rPr lang="en-US" dirty="0"/>
              <a:t> pe “Add to Cart”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4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282A74E-1DE4-323A-FF80-AA4F64CE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77292" cy="69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32-D901-D630-E723-1FF2F285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1" y="4014290"/>
            <a:ext cx="9144000" cy="2387600"/>
          </a:xfrm>
        </p:spPr>
        <p:txBody>
          <a:bodyPr>
            <a:noAutofit/>
          </a:bodyPr>
          <a:lstStyle/>
          <a:p>
            <a:r>
              <a:rPr lang="en-US" sz="6000" dirty="0" err="1"/>
              <a:t>Dupa</a:t>
            </a:r>
            <a:r>
              <a:rPr lang="en-US" sz="6000" dirty="0"/>
              <a:t> </a:t>
            </a:r>
            <a:r>
              <a:rPr lang="en-US" sz="6000" dirty="0" err="1"/>
              <a:t>ce</a:t>
            </a:r>
            <a:r>
              <a:rPr lang="en-US" sz="6000" dirty="0"/>
              <a:t> </a:t>
            </a:r>
            <a:r>
              <a:rPr lang="en-US" sz="6000" dirty="0" err="1"/>
              <a:t>produsul</a:t>
            </a:r>
            <a:r>
              <a:rPr lang="en-US" sz="6000" dirty="0"/>
              <a:t> a </a:t>
            </a:r>
            <a:r>
              <a:rPr lang="en-US" sz="6000" dirty="0" err="1"/>
              <a:t>fost</a:t>
            </a:r>
            <a:r>
              <a:rPr lang="en-US" sz="6000" dirty="0"/>
              <a:t> </a:t>
            </a:r>
            <a:r>
              <a:rPr lang="en-US" sz="6000" dirty="0" err="1"/>
              <a:t>adaugat</a:t>
            </a:r>
            <a:r>
              <a:rPr lang="en-US" sz="6000" dirty="0"/>
              <a:t> in </a:t>
            </a:r>
            <a:r>
              <a:rPr lang="en-US" sz="6000" dirty="0" err="1"/>
              <a:t>cosul</a:t>
            </a:r>
            <a:r>
              <a:rPr lang="en-US" sz="6000" dirty="0"/>
              <a:t> de </a:t>
            </a:r>
            <a:r>
              <a:rPr lang="en-US" sz="6000" dirty="0" err="1"/>
              <a:t>cumparaturi</a:t>
            </a:r>
            <a:r>
              <a:rPr lang="en-US" sz="6000" dirty="0"/>
              <a:t> </a:t>
            </a:r>
            <a:r>
              <a:rPr lang="en-US" sz="6000" dirty="0" err="1"/>
              <a:t>acesta</a:t>
            </a:r>
            <a:r>
              <a:rPr lang="en-US" sz="6000" dirty="0"/>
              <a:t> are </a:t>
            </a:r>
            <a:r>
              <a:rPr lang="en-US" sz="6000" dirty="0" err="1"/>
              <a:t>doua</a:t>
            </a:r>
            <a:r>
              <a:rPr lang="en-US" sz="6000" dirty="0"/>
              <a:t> </a:t>
            </a:r>
            <a:r>
              <a:rPr lang="en-US" sz="6000" dirty="0" err="1"/>
              <a:t>alegeri</a:t>
            </a:r>
            <a:r>
              <a:rPr lang="en-US" sz="6000" dirty="0"/>
              <a:t>. Fie </a:t>
            </a:r>
            <a:r>
              <a:rPr lang="en-US" sz="6000" dirty="0" err="1"/>
              <a:t>apasa</a:t>
            </a:r>
            <a:r>
              <a:rPr lang="en-US" sz="6000" dirty="0"/>
              <a:t> pe </a:t>
            </a:r>
            <a:r>
              <a:rPr lang="en-US" sz="6000" dirty="0" err="1"/>
              <a:t>butonul</a:t>
            </a:r>
            <a:r>
              <a:rPr lang="en-US" sz="6000" dirty="0"/>
              <a:t> Go to cart fie din Navigation Bar </a:t>
            </a:r>
            <a:r>
              <a:rPr lang="en-US" sz="6000" dirty="0" err="1"/>
              <a:t>apase</a:t>
            </a:r>
            <a:r>
              <a:rPr lang="en-US" sz="6000" dirty="0"/>
              <a:t> pe Cart()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A7DB-B477-2706-C0AE-3B429301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34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A85D3889E454B855F20C97E2A7855" ma:contentTypeVersion="2" ma:contentTypeDescription="Create a new document." ma:contentTypeScope="" ma:versionID="3ed97446376431e73bed0cd778e4d67a">
  <xsd:schema xmlns:xsd="http://www.w3.org/2001/XMLSchema" xmlns:xs="http://www.w3.org/2001/XMLSchema" xmlns:p="http://schemas.microsoft.com/office/2006/metadata/properties" xmlns:ns3="c3aa5758-659f-444d-a001-1371a09f4760" targetNamespace="http://schemas.microsoft.com/office/2006/metadata/properties" ma:root="true" ma:fieldsID="4d35ea5501f7af78eccc0b46e9b9c4da" ns3:_="">
    <xsd:import namespace="c3aa5758-659f-444d-a001-1371a09f47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a5758-659f-444d-a001-1371a09f4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11D659-A906-43AD-831E-6E6FB940EB98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c3aa5758-659f-444d-a001-1371a09f4760"/>
  </ds:schemaRefs>
</ds:datastoreItem>
</file>

<file path=customXml/itemProps2.xml><?xml version="1.0" encoding="utf-8"?>
<ds:datastoreItem xmlns:ds="http://schemas.openxmlformats.org/officeDocument/2006/customXml" ds:itemID="{15038A7E-3135-4829-8FFA-70C1D1ADF4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C5A562-982B-4911-BEC9-43F00E653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a5758-659f-444d-a001-1371a09f47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</TotalTime>
  <Words>234</Words>
  <Application>Microsoft Office PowerPoint</Application>
  <PresentationFormat>Widescreen</PresentationFormat>
  <Paragraphs>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Ion</vt:lpstr>
      <vt:lpstr>ONLINE STORE</vt:lpstr>
      <vt:lpstr>Pagina Principala</vt:lpstr>
      <vt:lpstr>PowerPoint Presentation</vt:lpstr>
      <vt:lpstr>Cand un utilizator doreste sa cumpere un produs apasa pe butonul Buy Product</vt:lpstr>
      <vt:lpstr>PowerPoint Presentation</vt:lpstr>
      <vt:lpstr>Butonul ne duce pe o pagina separata a produsului </vt:lpstr>
      <vt:lpstr>Daca utilizatorul doreste sa adauge produsul in cos acesta apasa pe “Add to Cart”</vt:lpstr>
      <vt:lpstr>PowerPoint Presentation</vt:lpstr>
      <vt:lpstr>Dupa ce produsul a fost adaugat in cosul de cumparaturi acesta are doua alegeri. Fie apasa pe butonul Go to cart fie din Navigation Bar apase pe Cart() </vt:lpstr>
      <vt:lpstr>PowerPoint Presentation</vt:lpstr>
      <vt:lpstr>Dupa intrarea in cos acesta poate modifica cantitatea produsului.</vt:lpstr>
      <vt:lpstr>PowerPoint Presentation</vt:lpstr>
      <vt:lpstr>Daca totul este in regula ar trebui sa urmeze apasarea butonului “ Go to Cart”</vt:lpstr>
      <vt:lpstr>PowerPoint Presentation</vt:lpstr>
      <vt:lpstr>Dupa apasarea butonului acesta este intampinat cu un formular care trebuie completat cu datele de livrare si adresa personala.</vt:lpstr>
      <vt:lpstr>PowerPoint Presentation</vt:lpstr>
      <vt:lpstr>PowerPoint Presentation</vt:lpstr>
      <vt:lpstr>Daca utilizatorul doreste sa isi modifice datele personale acesta va trebui sa fie logat </vt:lpstr>
      <vt:lpstr>PowerPoint Presentation</vt:lpstr>
      <vt:lpstr>Daca utilizatorul nu are cont se poate inregistra</vt:lpstr>
      <vt:lpstr>PowerPoint Presentation</vt:lpstr>
      <vt:lpstr>Modificarea datelor se face din butonul My Account unde user-ul isi introduce date personale</vt:lpstr>
      <vt:lpstr>PowerPoint Presentation</vt:lpstr>
      <vt:lpstr>Magazinul online din perspectiva administratorului</vt:lpstr>
      <vt:lpstr>PowerPoint Presentation</vt:lpstr>
      <vt:lpstr>Pagina de user management accesata doar de administrator</vt:lpstr>
      <vt:lpstr>PowerPoint Presentation</vt:lpstr>
      <vt:lpstr>Modificarea rolului unui utilizator </vt:lpstr>
      <vt:lpstr>PowerPoint Presentation</vt:lpstr>
      <vt:lpstr>Formularul din Pagina de Contabil accesata de catre Contabil si Administrator unde se completeaza datele despre produse</vt:lpstr>
      <vt:lpstr>PowerPoint Presentation</vt:lpstr>
      <vt:lpstr>Datele pot fi vizualizate din tabela din pagina de Contabil</vt:lpstr>
      <vt:lpstr>PowerPoint Presentation</vt:lpstr>
      <vt:lpstr>Tabelul Orders care este accesat de catre Operatorul de Comenzi si Administratorul</vt:lpstr>
      <vt:lpstr>PowerPoint Presentation</vt:lpstr>
      <vt:lpstr>Pagina principala cu butonul Accountant care poate fi vizualizata de contabil</vt:lpstr>
      <vt:lpstr>PowerPoint Presentation</vt:lpstr>
      <vt:lpstr>Pagina principala cu butonul Orders care poate fi vizualizata de Operatorul de Comenzi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STORE</dc:title>
  <dc:creator>Alexandru Beg</dc:creator>
  <cp:lastModifiedBy>Alexandru Beg</cp:lastModifiedBy>
  <cp:revision>1</cp:revision>
  <dcterms:created xsi:type="dcterms:W3CDTF">2022-05-25T20:17:59Z</dcterms:created>
  <dcterms:modified xsi:type="dcterms:W3CDTF">2022-05-25T21:37:07Z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0x0101000C1A85D3889E454B855F20C97E2A7855</vt:lpwstr>
  </property>
</Properties>
</file>